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421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U_Nastrahy_podklad_bez_udaj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2088" cy="106893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79559" y="4655706"/>
            <a:ext cx="173544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dirty="0">
                <a:solidFill>
                  <a:srgbClr val="FF531C"/>
                </a:solidFill>
                <a:latin typeface="Arial"/>
              </a:rPr>
              <a:t>1</a:t>
            </a:r>
            <a:r>
              <a:rPr lang="cs-CZ" sz="2200" b="1" dirty="0">
                <a:solidFill>
                  <a:srgbClr val="FF531C"/>
                </a:solidFill>
                <a:latin typeface="Arial"/>
              </a:rPr>
              <a:t>0</a:t>
            </a:r>
            <a:r>
              <a:rPr sz="2200" b="1" dirty="0">
                <a:solidFill>
                  <a:srgbClr val="FF531C"/>
                </a:solidFill>
                <a:latin typeface="Arial"/>
              </a:rPr>
              <a:t>. 11.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79559" y="5706546"/>
            <a:ext cx="1550818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2200" b="1" dirty="0">
                <a:solidFill>
                  <a:srgbClr val="FF531C"/>
                </a:solidFill>
                <a:latin typeface="Arial"/>
              </a:rPr>
              <a:t>15:30</a:t>
            </a:r>
            <a:endParaRPr sz="2200" b="1" dirty="0">
              <a:solidFill>
                <a:srgbClr val="FF531C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6637" y="6634795"/>
            <a:ext cx="2463732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700" b="1" dirty="0">
                <a:solidFill>
                  <a:srgbClr val="FF531C"/>
                </a:solidFill>
                <a:latin typeface="Arial"/>
              </a:rPr>
              <a:t>Restaurace </a:t>
            </a:r>
            <a:br>
              <a:rPr lang="cs-CZ" sz="1700" b="1" dirty="0">
                <a:solidFill>
                  <a:srgbClr val="FF531C"/>
                </a:solidFill>
                <a:latin typeface="Arial"/>
              </a:rPr>
            </a:br>
            <a:r>
              <a:rPr lang="cs-CZ" sz="1700" b="1" dirty="0">
                <a:solidFill>
                  <a:srgbClr val="FF531C"/>
                </a:solidFill>
                <a:latin typeface="Arial"/>
              </a:rPr>
              <a:t>Dům pod Kaštany</a:t>
            </a:r>
            <a:endParaRPr sz="1700" b="1" dirty="0">
              <a:solidFill>
                <a:srgbClr val="FF531C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6362" y="7178475"/>
            <a:ext cx="2463732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b="1" dirty="0">
                <a:solidFill>
                  <a:srgbClr val="FF531C"/>
                </a:solidFill>
                <a:latin typeface="Arial"/>
              </a:rPr>
              <a:t>VELICHOVKY</a:t>
            </a:r>
            <a:endParaRPr sz="1700" b="1" dirty="0">
              <a:solidFill>
                <a:srgbClr val="FF531C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</Words>
  <Application>Microsoft Office PowerPoint</Application>
  <PresentationFormat>Vlastní</PresentationFormat>
  <Paragraphs>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ČTÚ – Nástrahy dnešní doby – editovatelný leták</dc:title>
  <dc:subject>Datum, čas a místo jsou samostatná editovatelná textová pole; původní hodnoty byly odstraněny z podkladu.</dc:subject>
  <dc:creator>Bönischová Daniela</dc:creator>
  <cp:keywords/>
  <dc:description>generated using python-pptx</dc:description>
  <cp:lastModifiedBy>Veronika Keilová</cp:lastModifiedBy>
  <cp:revision>4</cp:revision>
  <dcterms:created xsi:type="dcterms:W3CDTF">2013-01-27T09:14:16Z</dcterms:created>
  <dcterms:modified xsi:type="dcterms:W3CDTF">2026-10-20T11:18:57Z</dcterms:modified>
  <cp:category/>
</cp:coreProperties>
</file>